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8912" cy="6336704"/>
          </a:xfrm>
        </p:spPr>
      </p:pic>
    </p:spTree>
    <p:extLst>
      <p:ext uri="{BB962C8B-B14F-4D97-AF65-F5344CB8AC3E}">
        <p14:creationId xmlns:p14="http://schemas.microsoft.com/office/powerpoint/2010/main" val="101410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336704"/>
          </a:xfrm>
        </p:spPr>
      </p:pic>
    </p:spTree>
    <p:extLst>
      <p:ext uri="{BB962C8B-B14F-4D97-AF65-F5344CB8AC3E}">
        <p14:creationId xmlns:p14="http://schemas.microsoft.com/office/powerpoint/2010/main" val="246713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496944" cy="6408712"/>
          </a:xfrm>
        </p:spPr>
      </p:pic>
    </p:spTree>
    <p:extLst>
      <p:ext uri="{BB962C8B-B14F-4D97-AF65-F5344CB8AC3E}">
        <p14:creationId xmlns:p14="http://schemas.microsoft.com/office/powerpoint/2010/main" val="156102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08912" cy="6408712"/>
          </a:xfrm>
        </p:spPr>
      </p:pic>
    </p:spTree>
    <p:extLst>
      <p:ext uri="{BB962C8B-B14F-4D97-AF65-F5344CB8AC3E}">
        <p14:creationId xmlns:p14="http://schemas.microsoft.com/office/powerpoint/2010/main" val="153025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8640"/>
            <a:ext cx="8208912" cy="6336704"/>
          </a:xfrm>
        </p:spPr>
      </p:pic>
    </p:spTree>
    <p:extLst>
      <p:ext uri="{BB962C8B-B14F-4D97-AF65-F5344CB8AC3E}">
        <p14:creationId xmlns:p14="http://schemas.microsoft.com/office/powerpoint/2010/main" val="381238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276068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264696"/>
          </a:xfrm>
        </p:spPr>
      </p:pic>
    </p:spTree>
    <p:extLst>
      <p:ext uri="{BB962C8B-B14F-4D97-AF65-F5344CB8AC3E}">
        <p14:creationId xmlns:p14="http://schemas.microsoft.com/office/powerpoint/2010/main" val="74874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264696"/>
          </a:xfrm>
        </p:spPr>
      </p:pic>
    </p:spTree>
    <p:extLst>
      <p:ext uri="{BB962C8B-B14F-4D97-AF65-F5344CB8AC3E}">
        <p14:creationId xmlns:p14="http://schemas.microsoft.com/office/powerpoint/2010/main" val="306765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37914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6336704"/>
          </a:xfrm>
        </p:spPr>
      </p:pic>
    </p:spTree>
    <p:extLst>
      <p:ext uri="{BB962C8B-B14F-4D97-AF65-F5344CB8AC3E}">
        <p14:creationId xmlns:p14="http://schemas.microsoft.com/office/powerpoint/2010/main" val="99069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52928" cy="6192688"/>
          </a:xfrm>
        </p:spPr>
      </p:pic>
    </p:spTree>
    <p:extLst>
      <p:ext uri="{BB962C8B-B14F-4D97-AF65-F5344CB8AC3E}">
        <p14:creationId xmlns:p14="http://schemas.microsoft.com/office/powerpoint/2010/main" val="59838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424936" cy="6264696"/>
          </a:xfrm>
        </p:spPr>
      </p:pic>
    </p:spTree>
    <p:extLst>
      <p:ext uri="{BB962C8B-B14F-4D97-AF65-F5344CB8AC3E}">
        <p14:creationId xmlns:p14="http://schemas.microsoft.com/office/powerpoint/2010/main" val="213046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68952" cy="6408712"/>
          </a:xfrm>
        </p:spPr>
      </p:pic>
    </p:spTree>
    <p:extLst>
      <p:ext uri="{BB962C8B-B14F-4D97-AF65-F5344CB8AC3E}">
        <p14:creationId xmlns:p14="http://schemas.microsoft.com/office/powerpoint/2010/main" val="3767640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336704"/>
          </a:xfrm>
        </p:spPr>
      </p:pic>
    </p:spTree>
    <p:extLst>
      <p:ext uri="{BB962C8B-B14F-4D97-AF65-F5344CB8AC3E}">
        <p14:creationId xmlns:p14="http://schemas.microsoft.com/office/powerpoint/2010/main" val="2177498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309822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336704"/>
          </a:xfrm>
        </p:spPr>
      </p:pic>
    </p:spTree>
    <p:extLst>
      <p:ext uri="{BB962C8B-B14F-4D97-AF65-F5344CB8AC3E}">
        <p14:creationId xmlns:p14="http://schemas.microsoft.com/office/powerpoint/2010/main" val="243566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136904" cy="6336704"/>
          </a:xfrm>
        </p:spPr>
      </p:pic>
    </p:spTree>
    <p:extLst>
      <p:ext uri="{BB962C8B-B14F-4D97-AF65-F5344CB8AC3E}">
        <p14:creationId xmlns:p14="http://schemas.microsoft.com/office/powerpoint/2010/main" val="318091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291625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8568952" cy="6264696"/>
          </a:xfrm>
        </p:spPr>
      </p:pic>
    </p:spTree>
    <p:extLst>
      <p:ext uri="{BB962C8B-B14F-4D97-AF65-F5344CB8AC3E}">
        <p14:creationId xmlns:p14="http://schemas.microsoft.com/office/powerpoint/2010/main" val="204634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330789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12967" cy="6264696"/>
          </a:xfrm>
        </p:spPr>
      </p:pic>
    </p:spTree>
    <p:extLst>
      <p:ext uri="{BB962C8B-B14F-4D97-AF65-F5344CB8AC3E}">
        <p14:creationId xmlns:p14="http://schemas.microsoft.com/office/powerpoint/2010/main" val="347671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32656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86984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59" cy="6336704"/>
          </a:xfrm>
        </p:spPr>
      </p:pic>
    </p:spTree>
    <p:extLst>
      <p:ext uri="{BB962C8B-B14F-4D97-AF65-F5344CB8AC3E}">
        <p14:creationId xmlns:p14="http://schemas.microsoft.com/office/powerpoint/2010/main" val="221014022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عرض على الشاشة (3:4)‏</PresentationFormat>
  <Paragraphs>0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 Hatem</dc:creator>
  <cp:lastModifiedBy>DR.Ahmed Saker 2o1O</cp:lastModifiedBy>
  <cp:revision>4</cp:revision>
  <dcterms:created xsi:type="dcterms:W3CDTF">2019-12-04T19:27:58Z</dcterms:created>
  <dcterms:modified xsi:type="dcterms:W3CDTF">2019-12-06T20:14:15Z</dcterms:modified>
</cp:coreProperties>
</file>